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8"/>
  </p:notesMasterIdLst>
  <p:handoutMasterIdLst>
    <p:handoutMasterId r:id="rId9"/>
  </p:handoutMasterIdLst>
  <p:sldIdLst>
    <p:sldId id="391" r:id="rId5"/>
    <p:sldId id="408" r:id="rId6"/>
    <p:sldId id="409" r:id="rId7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e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27" autoAdjust="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395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it-IT" sz="1200"/>
            </a:lvl1pPr>
          </a:lstStyle>
          <a:p>
            <a:pPr rtl="0"/>
            <a:fld id="{F43FFF67-0A66-4BA5-8D01-D7436A93C5DC}" type="datetime1">
              <a:rPr lang="it-IT" smtClean="0"/>
              <a:t>22/05/2026</a:t>
            </a:fld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it-IT" sz="1200"/>
            </a:lvl1pPr>
          </a:lstStyle>
          <a:p>
            <a:pPr rtl="0"/>
            <a:fld id="{E2C230DF-5933-439D-898F-38E9AC9BA688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it-IT" sz="1200"/>
            </a:lvl1pPr>
          </a:lstStyle>
          <a:p>
            <a:pPr rtl="0"/>
            <a:endParaRPr lang="it-IT" dirty="0"/>
          </a:p>
        </p:txBody>
      </p:sp>
      <p:sp>
        <p:nvSpPr>
          <p:cNvPr id="8" name="Segnaposto intestazione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it-IT" sz="1200"/>
            </a:lvl1pPr>
          </a:lstStyle>
          <a:p>
            <a:pPr rt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it-IT"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it-IT" sz="1200"/>
            </a:lvl1pPr>
          </a:lstStyle>
          <a:p>
            <a:fld id="{CCC7B77D-D2C2-452D-80DB-AB1E949B0C69}" type="datetime1">
              <a:rPr lang="it-IT" smtClean="0"/>
              <a:pPr/>
              <a:t>22/05/2026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it-IT"/>
            </a:defPPr>
          </a:lstStyle>
          <a:p>
            <a:pPr lvl="0" rtl="0"/>
            <a:r>
              <a:rPr lang="it-IT"/>
              <a:t>Fare clic per modificare lo stile del titolo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it-IT" sz="1200"/>
            </a:lvl1pPr>
          </a:lstStyle>
          <a:p>
            <a:pPr rtl="0"/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it-IT" sz="1200"/>
            </a:lvl1pPr>
          </a:lstStyle>
          <a:p>
            <a:pPr rtl="0"/>
            <a:fld id="{A89C7E07-3C67-C64C-8DA0-0404F6303970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A89C7E07-3C67-C64C-8DA0-0404F6303970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08276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A89C7E07-3C67-C64C-8DA0-0404F6303970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86183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A89C7E07-3C67-C64C-8DA0-0404F6303970}" type="slidenum">
              <a:rPr lang="it-IT" smtClean="0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38141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it-IT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it-IT"/>
              <a:t>Fare clic per inserire il titolo 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igura a mano libera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  <p:sp>
          <p:nvSpPr>
            <p:cNvPr id="11" name="Figura a mano libera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  <p:sp>
          <p:nvSpPr>
            <p:cNvPr id="12" name="Figura a mano libera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</p:grp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Forma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  <p:sp>
          <p:nvSpPr>
            <p:cNvPr id="8" name="Figura a mano libera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  <p:sp>
          <p:nvSpPr>
            <p:cNvPr id="9" name="Figura a mano libera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  <p:sp>
          <p:nvSpPr>
            <p:cNvPr id="10" name="Figura a mano libera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  <p:sp>
          <p:nvSpPr>
            <p:cNvPr id="11" name="Figura a mano libera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</p:grpSp>
      <p:sp>
        <p:nvSpPr>
          <p:cNvPr id="12" name="Titolo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it-IT" sz="4400" b="1" i="0" spc="50" baseline="0">
                <a:latin typeface="+mj-lt"/>
              </a:defRPr>
            </a:lvl1pPr>
          </a:lstStyle>
          <a:p>
            <a:pPr rtl="0"/>
            <a:r>
              <a:rPr lang="it-IT"/>
              <a:t>Fare clic per inserire il titolo </a:t>
            </a:r>
          </a:p>
        </p:txBody>
      </p:sp>
      <p:sp>
        <p:nvSpPr>
          <p:cNvPr id="2" name="Segnaposto contenuto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 rtlCol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it-IT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lang="it-IT" sz="2000"/>
            </a:lvl2pPr>
            <a:lvl3pPr indent="-283464">
              <a:spcBef>
                <a:spcPts val="1800"/>
              </a:spcBef>
              <a:defRPr lang="it-IT" sz="2000"/>
            </a:lvl3pPr>
            <a:lvl4pPr indent="-283464">
              <a:spcBef>
                <a:spcPts val="1800"/>
              </a:spcBef>
              <a:defRPr lang="it-IT" sz="2000"/>
            </a:lvl4pPr>
            <a:lvl5pPr indent="-283464">
              <a:spcBef>
                <a:spcPts val="1800"/>
              </a:spcBef>
              <a:defRPr lang="it-IT" sz="2000"/>
            </a:lvl5pPr>
          </a:lstStyle>
          <a:p>
            <a:pPr lvl="0" rtl="0"/>
            <a:r>
              <a:rPr lang="it-IT"/>
              <a:t>Fai clic per aggiungere contenuto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43" name="Segnaposto numero diapositiva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94A09A9-5501-47C1-A89A-A340965A2BE2}" type="slidenum">
              <a:rPr lang="it-IT" smtClean="0"/>
              <a:pPr/>
              <a:t>‹N›</a:t>
            </a:fld>
            <a:endParaRPr lang="it-IT" dirty="0">
              <a:latin typeface="+mn-lt"/>
            </a:endParaRPr>
          </a:p>
        </p:txBody>
      </p:sp>
      <p:sp>
        <p:nvSpPr>
          <p:cNvPr id="42" name="Segnaposto data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>
              <a:latin typeface="+mn-lt"/>
            </a:endParaRPr>
          </a:p>
        </p:txBody>
      </p: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ezion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 rtlCol="0">
            <a:noAutofit/>
          </a:bodyPr>
          <a:lstStyle>
            <a:lvl1pPr marL="0" indent="0" algn="ctr">
              <a:buNone/>
              <a:defRPr lang="it-IT"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</a:p>
        </p:txBody>
      </p:sp>
      <p:sp>
        <p:nvSpPr>
          <p:cNvPr id="18" name="Titolo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it-IT"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it-IT"/>
              <a:t>Fare clic per inserire il titolo 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</a:lstStyle>
          <a:p>
            <a:pPr algn="ctr" rt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it-IT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it-IT"/>
              <a:t>Fare clic per inserire il titolo </a:t>
            </a:r>
          </a:p>
        </p:txBody>
      </p:sp>
      <p:sp>
        <p:nvSpPr>
          <p:cNvPr id="6" name="Segnaposto immagine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 rtlCol="0">
            <a:normAutofit/>
          </a:bodyPr>
          <a:lstStyle>
            <a:lvl1pPr marL="0" indent="0" algn="ctr">
              <a:buNone/>
              <a:defRPr lang="it-IT" sz="2000"/>
            </a:lvl1pPr>
          </a:lstStyle>
          <a:p>
            <a:pPr rtl="0"/>
            <a:r>
              <a:rPr lang="it-IT"/>
              <a:t>Fare clic sull'icona per inserire un'immagine</a:t>
            </a:r>
          </a:p>
        </p:txBody>
      </p:sp>
      <p:sp>
        <p:nvSpPr>
          <p:cNvPr id="18" name="Segnaposto testo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it-IT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it-IT" sz="4000"/>
            </a:lvl2pPr>
            <a:lvl3pPr>
              <a:defRPr lang="it-IT" sz="4000"/>
            </a:lvl3pPr>
            <a:lvl4pPr>
              <a:defRPr lang="it-IT" sz="4000"/>
            </a:lvl4pPr>
            <a:lvl5pPr>
              <a:defRPr lang="it-IT" sz="4000"/>
            </a:lvl5pPr>
          </a:lstStyle>
          <a:p>
            <a:pPr lvl="0" rtl="0"/>
            <a:r>
              <a:rPr lang="it-IT"/>
              <a:t>Fare clic per inserire il testo</a:t>
            </a:r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epilogo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uppo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Figura a mano libera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  <p:sp>
          <p:nvSpPr>
            <p:cNvPr id="12" name="Figura a mano libera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  <p:sp>
          <p:nvSpPr>
            <p:cNvPr id="13" name="Figura a mano libera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</p:grpSp>
      <p:sp>
        <p:nvSpPr>
          <p:cNvPr id="32" name="Titolo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it-IT" sz="4400" b="1" i="0">
                <a:latin typeface="+mj-lt"/>
              </a:defRPr>
            </a:lvl1pPr>
          </a:lstStyle>
          <a:p>
            <a:pPr rtl="0"/>
            <a:r>
              <a:rPr lang="it-IT"/>
              <a:t>Fare clic per inserire il titolo </a:t>
            </a:r>
          </a:p>
        </p:txBody>
      </p:sp>
      <p:sp>
        <p:nvSpPr>
          <p:cNvPr id="2" name="Segnaposto contenuto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 rtlCol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lang="it-IT" sz="2000"/>
            </a:lvl1pPr>
            <a:lvl2pPr indent="-283464">
              <a:spcBef>
                <a:spcPts val="1800"/>
              </a:spcBef>
              <a:defRPr lang="it-IT" sz="2000"/>
            </a:lvl2pPr>
            <a:lvl3pPr indent="-283464">
              <a:spcBef>
                <a:spcPts val="1800"/>
              </a:spcBef>
              <a:defRPr lang="it-IT" sz="2000"/>
            </a:lvl3pPr>
            <a:lvl4pPr indent="-283464">
              <a:spcBef>
                <a:spcPts val="1800"/>
              </a:spcBef>
              <a:defRPr lang="it-IT" sz="2000"/>
            </a:lvl4pPr>
            <a:lvl5pPr indent="-283464">
              <a:spcBef>
                <a:spcPts val="1800"/>
              </a:spcBef>
              <a:defRPr lang="it-IT" sz="2000"/>
            </a:lvl5pPr>
          </a:lstStyle>
          <a:p>
            <a:pPr lvl="0" rtl="0"/>
            <a:r>
              <a:rPr lang="it-IT"/>
              <a:t>Fai clic per aggiungere contenuto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94A09A9-5501-47C1-A89A-A340965A2BE2}" type="slidenum">
              <a:rPr lang="it-IT" smtClean="0"/>
              <a:pPr/>
              <a:t>‹N›</a:t>
            </a:fld>
            <a:endParaRPr lang="it-IT" dirty="0">
              <a:latin typeface="+mn-lt"/>
            </a:endParaRP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it-IT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it-IT"/>
              <a:t>Fare clic per inserire il titolo 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igura a mano libera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  <p:sp>
          <p:nvSpPr>
            <p:cNvPr id="11" name="Figura a mano libera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  <p:sp>
          <p:nvSpPr>
            <p:cNvPr id="12" name="Figura a mano libera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</p:grp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Segnaposto testo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it-IT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it-IT" sz="4000"/>
            </a:lvl2pPr>
            <a:lvl3pPr>
              <a:defRPr lang="it-IT" sz="4000"/>
            </a:lvl3pPr>
            <a:lvl4pPr>
              <a:defRPr lang="it-IT" sz="4000"/>
            </a:lvl4pPr>
            <a:lvl5pPr>
              <a:defRPr lang="it-IT" sz="4000"/>
            </a:lvl5pPr>
          </a:lstStyle>
          <a:p>
            <a:pPr lvl="0" rtl="0"/>
            <a:r>
              <a:rPr lang="it-IT"/>
              <a:t>Fare clic per inserire il testo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due contenuti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o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igura a mano libera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  <p:sp>
          <p:nvSpPr>
            <p:cNvPr id="13" name="Figura a mano libera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  <p:sp>
          <p:nvSpPr>
            <p:cNvPr id="14" name="Figura a mano libera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</p:grpSp>
      <p:sp>
        <p:nvSpPr>
          <p:cNvPr id="16" name="Titolo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it-IT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it-IT"/>
              <a:t>Fare clic per inserire il titolo </a:t>
            </a:r>
          </a:p>
        </p:txBody>
      </p:sp>
      <p:sp>
        <p:nvSpPr>
          <p:cNvPr id="2" name="Segnaposto contenuto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it-IT" sz="2000"/>
            </a:lvl1pPr>
            <a:lvl2pPr marL="283464" indent="-283464">
              <a:spcBef>
                <a:spcPts val="1800"/>
              </a:spcBef>
              <a:defRPr lang="it-IT" sz="2000"/>
            </a:lvl2pPr>
            <a:lvl3pPr marL="594360" indent="-283464">
              <a:spcBef>
                <a:spcPts val="1800"/>
              </a:spcBef>
              <a:defRPr lang="it-IT" sz="2000"/>
            </a:lvl3pPr>
            <a:lvl4pPr marL="822960" indent="-283464">
              <a:spcBef>
                <a:spcPts val="1800"/>
              </a:spcBef>
              <a:defRPr lang="it-IT" sz="2000"/>
            </a:lvl4pPr>
            <a:lvl5pPr marL="1005840" indent="-283464">
              <a:spcBef>
                <a:spcPts val="1800"/>
              </a:spcBef>
              <a:defRPr lang="it-IT" sz="2000"/>
            </a:lvl5pPr>
          </a:lstStyle>
          <a:p>
            <a:pPr lvl="0" rtl="0"/>
            <a:r>
              <a:rPr lang="it-IT"/>
              <a:t>Fai clic per aggiungere contenuto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3" name="Segnaposto contenuto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it-IT" sz="2000"/>
            </a:lvl1pPr>
            <a:lvl2pPr marL="283464" indent="-283464">
              <a:spcBef>
                <a:spcPts val="1800"/>
              </a:spcBef>
              <a:defRPr lang="it-IT" sz="2000"/>
            </a:lvl2pPr>
            <a:lvl3pPr marL="548640" indent="-283464">
              <a:spcBef>
                <a:spcPts val="1800"/>
              </a:spcBef>
              <a:defRPr lang="it-IT" sz="2000"/>
            </a:lvl3pPr>
            <a:lvl4pPr marL="822960" indent="-283464">
              <a:spcBef>
                <a:spcPts val="1800"/>
              </a:spcBef>
              <a:defRPr lang="it-IT" sz="2000"/>
            </a:lvl4pPr>
            <a:lvl5pPr marL="1005840" indent="-283464">
              <a:spcBef>
                <a:spcPts val="1800"/>
              </a:spcBef>
              <a:defRPr lang="it-IT" sz="2000"/>
            </a:lvl5pPr>
          </a:lstStyle>
          <a:p>
            <a:pPr lvl="0" rtl="0"/>
            <a:r>
              <a:rPr lang="it-IT"/>
              <a:t>Fai clic per aggiungere contenuto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94A09A9-5501-47C1-A89A-A340965A2BE2}" type="slidenum">
              <a:rPr lang="it-IT" smtClean="0"/>
              <a:pPr/>
              <a:t>‹N›</a:t>
            </a:fld>
            <a:endParaRPr lang="it-IT" dirty="0">
              <a:latin typeface="+mn-lt"/>
            </a:endParaRPr>
          </a:p>
        </p:txBody>
      </p:sp>
      <p:sp>
        <p:nvSpPr>
          <p:cNvPr id="8" name="Segnaposto data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>
              <a:latin typeface="+mn-lt"/>
            </a:endParaRPr>
          </a:p>
        </p:txBody>
      </p: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o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Forma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  <p:sp>
          <p:nvSpPr>
            <p:cNvPr id="13" name="Figura a mano libera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  <p:sp>
          <p:nvSpPr>
            <p:cNvPr id="14" name="Figura a mano libera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  <p:sp>
          <p:nvSpPr>
            <p:cNvPr id="18" name="Figura a mano libera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  <p:sp>
          <p:nvSpPr>
            <p:cNvPr id="19" name="Figura a mano libera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</p:grpSp>
      <p:sp>
        <p:nvSpPr>
          <p:cNvPr id="16" name="Titolo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it-IT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it-IT"/>
              <a:t>Fare clic per inserire il titolo </a:t>
            </a:r>
          </a:p>
        </p:txBody>
      </p: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Segnaposto contenuto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 rtlCol="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lang="it-IT"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lang="it-IT"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lang="it-IT" sz="2000"/>
            </a:lvl3pPr>
            <a:lvl4pPr marL="1371600" indent="0">
              <a:spcBef>
                <a:spcPts val="1800"/>
              </a:spcBef>
              <a:buFont typeface="+mj-lt"/>
              <a:buNone/>
              <a:defRPr lang="it-IT"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lang="it-IT" sz="2000"/>
            </a:lvl5pPr>
          </a:lstStyle>
          <a:p>
            <a:pPr lvl="0" rtl="0"/>
            <a:r>
              <a:rPr lang="it-IT"/>
              <a:t>Fai clic per aggiungere contenuto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endParaRPr lang="it-IT" dirty="0"/>
          </a:p>
        </p:txBody>
      </p:sp>
      <p:sp>
        <p:nvSpPr>
          <p:cNvPr id="2" name="Segnaposto contenuto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it-IT" sz="2000"/>
            </a:lvl1pPr>
            <a:lvl2pPr marL="283464" indent="-283464">
              <a:spcBef>
                <a:spcPts val="1800"/>
              </a:spcBef>
              <a:defRPr lang="it-IT" sz="2000"/>
            </a:lvl2pPr>
            <a:lvl3pPr marL="548640" indent="-283464">
              <a:spcBef>
                <a:spcPts val="1800"/>
              </a:spcBef>
              <a:defRPr lang="it-IT" sz="2000"/>
            </a:lvl3pPr>
            <a:lvl4pPr marL="822960" indent="-283464">
              <a:spcBef>
                <a:spcPts val="1800"/>
              </a:spcBef>
              <a:defRPr lang="it-IT" sz="2000"/>
            </a:lvl4pPr>
            <a:lvl5pPr marL="1005840" indent="-283464">
              <a:spcBef>
                <a:spcPts val="1800"/>
              </a:spcBef>
              <a:defRPr lang="it-IT" sz="2000"/>
            </a:lvl5pPr>
          </a:lstStyle>
          <a:p>
            <a:pPr lvl="0" rtl="0"/>
            <a:r>
              <a:rPr lang="it-IT"/>
              <a:t>Fai clic per aggiungere contenuto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94A09A9-5501-47C1-A89A-A340965A2BE2}" type="slidenum">
              <a:rPr lang="it-IT" smtClean="0"/>
              <a:pPr/>
              <a:t>‹N›</a:t>
            </a:fld>
            <a:endParaRPr lang="it-IT" dirty="0">
              <a:latin typeface="+mn-lt"/>
            </a:endParaRPr>
          </a:p>
        </p:txBody>
      </p:sp>
      <p:sp>
        <p:nvSpPr>
          <p:cNvPr id="8" name="Segnaposto data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titolo e immagin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olo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it-IT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it-IT"/>
              <a:t>Fare clic per inserire il titolo </a:t>
            </a:r>
          </a:p>
        </p:txBody>
      </p:sp>
      <p:sp>
        <p:nvSpPr>
          <p:cNvPr id="3" name="Segnaposto contenuto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it-IT" sz="2000"/>
            </a:lvl1pPr>
            <a:lvl2pPr indent="-283464">
              <a:spcBef>
                <a:spcPts val="1800"/>
              </a:spcBef>
              <a:defRPr lang="it-IT" sz="2000"/>
            </a:lvl2pPr>
            <a:lvl3pPr indent="-283464">
              <a:spcBef>
                <a:spcPts val="1800"/>
              </a:spcBef>
              <a:defRPr lang="it-IT" sz="2000"/>
            </a:lvl3pPr>
            <a:lvl4pPr indent="-283464">
              <a:spcBef>
                <a:spcPts val="1800"/>
              </a:spcBef>
              <a:defRPr lang="it-IT" sz="2000"/>
            </a:lvl4pPr>
            <a:lvl5pPr indent="-283464">
              <a:spcBef>
                <a:spcPts val="1800"/>
              </a:spcBef>
              <a:defRPr lang="it-IT" sz="2000"/>
            </a:lvl5pPr>
          </a:lstStyle>
          <a:p>
            <a:pPr lvl="0" rtl="0"/>
            <a:r>
              <a:rPr lang="it-IT"/>
              <a:t>Fai clic per aggiungere contenuto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Segnaposto immagine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it-IT" sz="2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94A09A9-5501-47C1-A89A-A340965A2BE2}" type="slidenum">
              <a:rPr lang="it-IT" smtClean="0"/>
              <a:pPr/>
              <a:t>‹N›</a:t>
            </a:fld>
            <a:endParaRPr lang="it-IT" dirty="0">
              <a:latin typeface="+mn-lt"/>
            </a:endParaRPr>
          </a:p>
        </p:txBody>
      </p:sp>
      <p:sp>
        <p:nvSpPr>
          <p:cNvPr id="8" name="Segnaposto data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del titolo e tabell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Figura a mano libera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  <p:sp>
          <p:nvSpPr>
            <p:cNvPr id="15" name="Figura a mano libera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  <p:sp>
          <p:nvSpPr>
            <p:cNvPr id="17" name="Figura a mano libera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</p:grpSp>
      <p:sp>
        <p:nvSpPr>
          <p:cNvPr id="16" name="Titolo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it-IT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it-IT"/>
              <a:t>Fare clic per inserire il titolo </a:t>
            </a:r>
          </a:p>
        </p:txBody>
      </p: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Segnaposto contenuto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it-IT" sz="2000"/>
            </a:lvl1pPr>
            <a:lvl2pPr marL="457200" indent="0">
              <a:spcBef>
                <a:spcPts val="1800"/>
              </a:spcBef>
              <a:buNone/>
              <a:defRPr lang="it-IT" sz="2000"/>
            </a:lvl2pPr>
            <a:lvl3pPr marL="914400" indent="0">
              <a:spcBef>
                <a:spcPts val="1800"/>
              </a:spcBef>
              <a:buNone/>
              <a:defRPr lang="it-IT" sz="2000"/>
            </a:lvl3pPr>
            <a:lvl4pPr marL="1371600" indent="0">
              <a:spcBef>
                <a:spcPts val="1800"/>
              </a:spcBef>
              <a:buNone/>
              <a:defRPr lang="it-IT" sz="2000"/>
            </a:lvl4pPr>
            <a:lvl5pPr marL="1828800" indent="0">
              <a:spcBef>
                <a:spcPts val="1800"/>
              </a:spcBef>
              <a:buNone/>
              <a:defRPr lang="it-IT" sz="2000"/>
            </a:lvl5pPr>
          </a:lstStyle>
          <a:p>
            <a:pPr lvl="0" rtl="0"/>
            <a:r>
              <a:rPr lang="it-IT"/>
              <a:t>Fai clic per aggiungere contenuto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it-IT" sz="2000"/>
            </a:lvl1pPr>
            <a:lvl2pPr>
              <a:spcBef>
                <a:spcPts val="600"/>
              </a:spcBef>
              <a:defRPr lang="it-IT" sz="2000"/>
            </a:lvl2pPr>
            <a:lvl3pPr>
              <a:spcBef>
                <a:spcPts val="1800"/>
              </a:spcBef>
              <a:defRPr lang="it-IT" sz="2000"/>
            </a:lvl3pPr>
            <a:lvl4pPr>
              <a:spcBef>
                <a:spcPts val="1800"/>
              </a:spcBef>
              <a:defRPr lang="it-IT" sz="2000"/>
            </a:lvl4pPr>
            <a:lvl5pPr>
              <a:spcBef>
                <a:spcPts val="1800"/>
              </a:spcBef>
              <a:defRPr lang="it-IT" sz="2000"/>
            </a:lvl5pPr>
          </a:lstStyle>
          <a:p>
            <a:pPr lvl="0" rtl="0"/>
            <a:r>
              <a:rPr lang="it-IT"/>
              <a:t>Fai clic per aggiungere contenuto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94A09A9-5501-47C1-A89A-A340965A2BE2}" type="slidenum">
              <a:rPr lang="it-IT" smtClean="0"/>
              <a:pPr/>
              <a:t>‹N›</a:t>
            </a:fld>
            <a:endParaRPr lang="it-IT" dirty="0">
              <a:latin typeface="+mn-lt"/>
            </a:endParaRPr>
          </a:p>
        </p:txBody>
      </p:sp>
      <p:sp>
        <p:nvSpPr>
          <p:cNvPr id="8" name="Segnaposto data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due contenuti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o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igura a mano libera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  <p:sp>
          <p:nvSpPr>
            <p:cNvPr id="13" name="Figura a mano libera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  <p:sp>
          <p:nvSpPr>
            <p:cNvPr id="14" name="Figura a mano libera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</p:grpSp>
      <p:sp>
        <p:nvSpPr>
          <p:cNvPr id="16" name="Titolo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it-IT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it-IT"/>
              <a:t>Fare clic per inserire il titolo </a:t>
            </a:r>
          </a:p>
        </p:txBody>
      </p: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it-IT" sz="2000"/>
            </a:lvl1pPr>
            <a:lvl2pPr>
              <a:spcBef>
                <a:spcPts val="600"/>
              </a:spcBef>
              <a:defRPr lang="it-IT" sz="2000"/>
            </a:lvl2pPr>
            <a:lvl3pPr>
              <a:spcBef>
                <a:spcPts val="1800"/>
              </a:spcBef>
              <a:defRPr lang="it-IT" sz="2000"/>
            </a:lvl3pPr>
            <a:lvl4pPr>
              <a:spcBef>
                <a:spcPts val="1800"/>
              </a:spcBef>
              <a:defRPr lang="it-IT" sz="2000"/>
            </a:lvl4pPr>
            <a:lvl5pPr>
              <a:spcBef>
                <a:spcPts val="1800"/>
              </a:spcBef>
              <a:defRPr lang="it-IT" sz="2000"/>
            </a:lvl5pPr>
          </a:lstStyle>
          <a:p>
            <a:pPr lvl="0" rtl="0"/>
            <a:r>
              <a:rPr lang="it-IT"/>
              <a:t>Fai clic per aggiungere contenuto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7" name="Segnaposto contenuto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 rtlCol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lang="it-IT" sz="2000"/>
            </a:lvl1pPr>
            <a:lvl2pPr>
              <a:spcBef>
                <a:spcPts val="1800"/>
              </a:spcBef>
              <a:defRPr lang="it-IT" sz="2000"/>
            </a:lvl2pPr>
            <a:lvl3pPr>
              <a:spcBef>
                <a:spcPts val="1800"/>
              </a:spcBef>
              <a:defRPr lang="it-IT" sz="2000"/>
            </a:lvl3pPr>
            <a:lvl4pPr>
              <a:spcBef>
                <a:spcPts val="1800"/>
              </a:spcBef>
              <a:defRPr lang="it-IT" sz="2000"/>
            </a:lvl4pPr>
            <a:lvl5pPr>
              <a:spcBef>
                <a:spcPts val="1800"/>
              </a:spcBef>
              <a:defRPr lang="it-IT" sz="2000"/>
            </a:lvl5pPr>
          </a:lstStyle>
          <a:p>
            <a:pPr lvl="0" rtl="0"/>
            <a:r>
              <a:rPr lang="it-IT"/>
              <a:t>Fai clic per aggiungere contenuto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8" name="Segnaposto data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>
              <a:latin typeface="+mn-lt"/>
            </a:endParaRP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94A09A9-5501-47C1-A89A-A340965A2BE2}" type="slidenum">
              <a:rPr lang="it-IT" smtClean="0"/>
              <a:pPr/>
              <a:t>‹N›</a:t>
            </a:fld>
            <a:endParaRPr lang="it-IT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a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olo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it-IT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it-IT"/>
              <a:t>Fare clic per inserire il titolo </a:t>
            </a:r>
          </a:p>
        </p:txBody>
      </p:sp>
      <p:sp>
        <p:nvSpPr>
          <p:cNvPr id="9" name="Segnaposto tabella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 rtlCol="0">
            <a:noAutofit/>
          </a:bodyPr>
          <a:lstStyle>
            <a:lvl1pPr>
              <a:defRPr lang="it-IT"/>
            </a:lvl1pPr>
          </a:lstStyle>
          <a:p>
            <a:pPr rtl="0"/>
            <a:r>
              <a:rPr lang="it-IT"/>
              <a:t>Fare clic sull'icona per inserire una tabella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294A09A9-5501-47C1-A89A-A340965A2BE2}" type="slidenum">
              <a:rPr lang="it-IT" smtClean="0"/>
              <a:pPr/>
              <a:t>‹N›</a:t>
            </a:fld>
            <a:endParaRPr lang="it-IT" dirty="0">
              <a:latin typeface="+mn-lt"/>
            </a:endParaRPr>
          </a:p>
        </p:txBody>
      </p:sp>
      <p:sp>
        <p:nvSpPr>
          <p:cNvPr id="8" name="Segnaposto data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>
              <a:latin typeface="+mn-lt"/>
            </a:endParaRPr>
          </a:p>
        </p:txBody>
      </p: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it-IT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it-IT"/>
              <a:t>Fare clic per inserire il titolo 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Figura a mano libera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  <p:sp>
          <p:nvSpPr>
            <p:cNvPr id="11" name="Figura a mano libera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  <p:sp>
          <p:nvSpPr>
            <p:cNvPr id="12" name="Figura a mano libera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</p:grpSp>
      <p:sp>
        <p:nvSpPr>
          <p:cNvPr id="18" name="Segnaposto testo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it-IT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it-IT" sz="4000"/>
            </a:lvl2pPr>
            <a:lvl3pPr>
              <a:defRPr lang="it-IT" sz="4000"/>
            </a:lvl3pPr>
            <a:lvl4pPr>
              <a:defRPr lang="it-IT" sz="4000"/>
            </a:lvl4pPr>
            <a:lvl5pPr>
              <a:defRPr lang="it-IT" sz="4000"/>
            </a:lvl5pPr>
          </a:lstStyle>
          <a:p>
            <a:pPr lvl="0" rtl="0"/>
            <a:r>
              <a:rPr lang="it-IT"/>
              <a:t>Fare clic per inserire il testo</a:t>
            </a:r>
          </a:p>
        </p:txBody>
      </p: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it-IT"/>
            </a:defPPr>
          </a:lstStyle>
          <a:p>
            <a:pPr lvl="0" rtl="0"/>
            <a:r>
              <a:rPr lang="it-IT"/>
              <a:t>Fare clic per modificare lo stile del titolo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12" name="Segnaposto titolo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it-IT"/>
            </a:defPPr>
          </a:lstStyle>
          <a:p>
            <a:pPr rtl="0"/>
            <a:r>
              <a:rPr lang="it-IT"/>
              <a:t>Fare clic per modificare lo stile del titolo</a:t>
            </a:r>
          </a:p>
        </p:txBody>
      </p:sp>
      <p:sp>
        <p:nvSpPr>
          <p:cNvPr id="30" name="Segnaposto data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it-IT" sz="11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endParaRPr lang="it-IT" dirty="0">
              <a:latin typeface="+mn-lt"/>
            </a:endParaRPr>
          </a:p>
        </p:txBody>
      </p:sp>
      <p:sp>
        <p:nvSpPr>
          <p:cNvPr id="32" name="Segnaposto numero diapositiva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it-IT" sz="11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it-IT"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 lang="it-IT">
          <a:solidFill>
            <a:schemeClr val="tx2"/>
          </a:solidFill>
        </a:defRPr>
      </a:lvl2pPr>
      <a:lvl3pPr eaLnBrk="1" hangingPunct="1">
        <a:defRPr lang="it-IT">
          <a:solidFill>
            <a:schemeClr val="tx2"/>
          </a:solidFill>
        </a:defRPr>
      </a:lvl3pPr>
      <a:lvl4pPr eaLnBrk="1" hangingPunct="1">
        <a:defRPr lang="it-IT">
          <a:solidFill>
            <a:schemeClr val="tx2"/>
          </a:solidFill>
        </a:defRPr>
      </a:lvl4pPr>
      <a:lvl5pPr eaLnBrk="1" hangingPunct="1">
        <a:defRPr lang="it-IT">
          <a:solidFill>
            <a:schemeClr val="tx2"/>
          </a:solidFill>
        </a:defRPr>
      </a:lvl5pPr>
      <a:lvl6pPr eaLnBrk="1" hangingPunct="1">
        <a:defRPr lang="it-IT">
          <a:solidFill>
            <a:schemeClr val="tx2"/>
          </a:solidFill>
        </a:defRPr>
      </a:lvl6pPr>
      <a:lvl7pPr eaLnBrk="1" hangingPunct="1">
        <a:defRPr lang="it-IT">
          <a:solidFill>
            <a:schemeClr val="tx2"/>
          </a:solidFill>
        </a:defRPr>
      </a:lvl7pPr>
      <a:lvl8pPr eaLnBrk="1" hangingPunct="1">
        <a:defRPr lang="it-IT">
          <a:solidFill>
            <a:schemeClr val="tx2"/>
          </a:solidFill>
        </a:defRPr>
      </a:lvl8pPr>
      <a:lvl9pPr eaLnBrk="1" hangingPunct="1">
        <a:defRPr lang="it-IT"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it-IT"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1" y="546847"/>
            <a:ext cx="5277522" cy="815787"/>
          </a:xfrm>
        </p:spPr>
        <p:txBody>
          <a:bodyPr rtlCol="0"/>
          <a:lstStyle>
            <a:defPPr>
              <a:defRPr lang="it-IT"/>
            </a:defPPr>
          </a:lstStyle>
          <a:p>
            <a:r>
              <a:rPr lang="it-IT" sz="1400" b="1" dirty="0"/>
              <a:t>NOG – NOLEGGIO OPERATIVO GARANTITO HVAC</a:t>
            </a:r>
            <a:br>
              <a:rPr lang="it-IT" sz="1400" b="1" dirty="0"/>
            </a:br>
            <a:br>
              <a:rPr lang="it-IT" sz="1400" b="1" dirty="0"/>
            </a:br>
            <a:r>
              <a:rPr lang="it-IT" sz="1400" b="1" i="1" dirty="0"/>
              <a:t>Continuità operativa. Costi certi. Nessuna sorpresa.</a:t>
            </a:r>
            <a:br>
              <a:rPr lang="it-IT" sz="1400" b="1" dirty="0"/>
            </a:br>
            <a:br>
              <a:rPr lang="it-IT" sz="1400" b="1" dirty="0"/>
            </a:br>
            <a:r>
              <a:rPr lang="it-IT" sz="1400" b="1" dirty="0"/>
              <a:t>Per gruppi frigoriferi e pompe di calore </a:t>
            </a:r>
            <a:r>
              <a:rPr lang="it-IT" sz="1400" dirty="0"/>
              <a:t>industriali </a:t>
            </a:r>
            <a:r>
              <a:rPr lang="it-IT" sz="1400" b="1" dirty="0"/>
              <a:t>di NUOVA PRODUZIONE</a:t>
            </a:r>
            <a:endParaRPr lang="it-IT" sz="1400" dirty="0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4362" y="1613647"/>
            <a:ext cx="5277522" cy="3754426"/>
          </a:xfrm>
        </p:spPr>
        <p:txBody>
          <a:bodyPr rtlCol="0">
            <a:normAutofit/>
          </a:bodyPr>
          <a:lstStyle>
            <a:defPPr>
              <a:defRPr lang="it-IT"/>
            </a:defPPr>
          </a:lstStyle>
          <a:p>
            <a:pPr marL="0" indent="0">
              <a:buNone/>
            </a:pPr>
            <a:r>
              <a:rPr lang="it-IT" sz="1400" b="1" dirty="0">
                <a:latin typeface="+mj-lt"/>
              </a:rPr>
              <a:t>COSA INCLUDE IL PROGRAMMA NOG</a:t>
            </a:r>
          </a:p>
          <a:p>
            <a:pPr marL="0" indent="0">
              <a:buNone/>
            </a:pPr>
            <a:r>
              <a:rPr lang="it-IT" sz="1400" b="1" dirty="0">
                <a:latin typeface="+mj-lt"/>
              </a:rPr>
              <a:t>✓ UNITÀ HVAC NUOVA</a:t>
            </a:r>
          </a:p>
          <a:p>
            <a:pPr marL="0" indent="0">
              <a:buNone/>
            </a:pPr>
            <a:r>
              <a:rPr lang="it-IT" sz="1400" b="1" dirty="0">
                <a:latin typeface="+mj-lt"/>
              </a:rPr>
              <a:t>Macchinari di nuova produzione, progettati e dimensionati sulle reali esigenze dell’impianto.</a:t>
            </a:r>
          </a:p>
          <a:p>
            <a:pPr marL="0" indent="0">
              <a:buNone/>
            </a:pPr>
            <a:r>
              <a:rPr lang="it-IT" sz="1400" b="1" dirty="0">
                <a:latin typeface="+mj-lt"/>
              </a:rPr>
              <a:t>Applicabile a: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400" b="1" dirty="0">
                <a:latin typeface="+mj-lt"/>
              </a:rPr>
              <a:t>Gruppi Frigoriferi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400" b="1" dirty="0">
                <a:latin typeface="+mj-lt"/>
              </a:rPr>
              <a:t>Pompe di Calore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400" b="1" dirty="0">
                <a:latin typeface="+mj-lt"/>
              </a:rPr>
              <a:t>Unità HVAC industriali custom</a:t>
            </a:r>
          </a:p>
          <a:p>
            <a:pPr marL="3602736" lvl="8" indent="0">
              <a:buNone/>
            </a:pPr>
            <a:endParaRPr lang="it-IT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rtl="0">
              <a:buNone/>
            </a:pP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igura a mano libera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  <p:sp>
          <p:nvSpPr>
            <p:cNvPr id="21" name="Figura a mano libera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  <p:sp>
          <p:nvSpPr>
            <p:cNvPr id="22" name="Figura a mano libera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78CACDE-3B7B-442B-B3F5-819A0C3A4FCB}"/>
              </a:ext>
            </a:extLst>
          </p:cNvPr>
          <p:cNvSpPr txBox="1"/>
          <p:nvPr/>
        </p:nvSpPr>
        <p:spPr>
          <a:xfrm>
            <a:off x="6941375" y="257471"/>
            <a:ext cx="373558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chemeClr val="bg1"/>
                </a:solidFill>
                <a:latin typeface="+mj-lt"/>
              </a:rPr>
              <a:t>✓ NOLEGGIO OPERATIVO 60 MESI</a:t>
            </a:r>
          </a:p>
          <a:p>
            <a:endParaRPr lang="it-IT" sz="1400" b="1" dirty="0">
              <a:solidFill>
                <a:schemeClr val="bg1"/>
              </a:solidFill>
              <a:latin typeface="+mj-lt"/>
            </a:endParaRPr>
          </a:p>
          <a:p>
            <a:r>
              <a:rPr lang="it-IT" sz="1400" b="1" dirty="0">
                <a:solidFill>
                  <a:schemeClr val="bg1"/>
                </a:solidFill>
                <a:latin typeface="+mj-lt"/>
              </a:rPr>
              <a:t>Un canone prevedibile che comprende:</a:t>
            </a:r>
          </a:p>
          <a:p>
            <a:endParaRPr lang="it-IT" sz="1400" b="1" dirty="0">
              <a:solidFill>
                <a:schemeClr val="bg1"/>
              </a:solidFill>
              <a:latin typeface="+mj-lt"/>
            </a:endParaRPr>
          </a:p>
          <a:p>
            <a:r>
              <a:rPr lang="it-IT" sz="1400" b="1" dirty="0">
                <a:solidFill>
                  <a:schemeClr val="bg1"/>
                </a:solidFill>
                <a:latin typeface="+mj-lt"/>
              </a:rPr>
              <a:t>✓ disponibilità del macchinario</a:t>
            </a:r>
            <a:br>
              <a:rPr lang="it-IT" sz="1400" b="1" dirty="0">
                <a:solidFill>
                  <a:schemeClr val="bg1"/>
                </a:solidFill>
                <a:latin typeface="+mj-lt"/>
              </a:rPr>
            </a:br>
            <a:r>
              <a:rPr lang="it-IT" sz="1400" b="1" dirty="0">
                <a:solidFill>
                  <a:schemeClr val="bg1"/>
                </a:solidFill>
                <a:latin typeface="+mj-lt"/>
              </a:rPr>
              <a:t>✓ manutenzione programmata inclusa</a:t>
            </a:r>
            <a:br>
              <a:rPr lang="it-IT" sz="1400" b="1" dirty="0">
                <a:solidFill>
                  <a:schemeClr val="bg1"/>
                </a:solidFill>
                <a:latin typeface="+mj-lt"/>
              </a:rPr>
            </a:br>
            <a:r>
              <a:rPr lang="it-IT" sz="1400" b="1" dirty="0">
                <a:solidFill>
                  <a:schemeClr val="bg1"/>
                </a:solidFill>
                <a:latin typeface="+mj-lt"/>
              </a:rPr>
              <a:t>✓ supervisione tecnica evoluta</a:t>
            </a:r>
            <a:br>
              <a:rPr lang="it-IT" sz="1400" b="1" dirty="0">
                <a:solidFill>
                  <a:schemeClr val="bg1"/>
                </a:solidFill>
                <a:latin typeface="+mj-lt"/>
              </a:rPr>
            </a:br>
            <a:r>
              <a:rPr lang="it-IT" sz="1400" b="1" dirty="0">
                <a:solidFill>
                  <a:schemeClr val="bg1"/>
                </a:solidFill>
                <a:latin typeface="+mj-lt"/>
              </a:rPr>
              <a:t>✓ protezione assicurativa estesa</a:t>
            </a:r>
          </a:p>
          <a:p>
            <a:endParaRPr lang="it-IT" sz="1400" dirty="0">
              <a:solidFill>
                <a:schemeClr val="bg1"/>
              </a:solidFill>
              <a:latin typeface="+mj-lt"/>
            </a:endParaRPr>
          </a:p>
          <a:p>
            <a:r>
              <a:rPr lang="it-IT" sz="1400" b="1" dirty="0">
                <a:solidFill>
                  <a:schemeClr val="bg1"/>
                </a:solidFill>
                <a:latin typeface="+mj-lt"/>
              </a:rPr>
              <a:t>Zero immobilizzo di capitale.</a:t>
            </a:r>
            <a:br>
              <a:rPr lang="it-IT" sz="1400" b="1" dirty="0">
                <a:solidFill>
                  <a:schemeClr val="bg1"/>
                </a:solidFill>
                <a:latin typeface="+mj-lt"/>
              </a:rPr>
            </a:br>
            <a:r>
              <a:rPr lang="it-IT" sz="1400" b="1" dirty="0">
                <a:solidFill>
                  <a:schemeClr val="bg1"/>
                </a:solidFill>
                <a:latin typeface="+mj-lt"/>
              </a:rPr>
              <a:t>Zero costi straordinari inattesi.</a:t>
            </a:r>
            <a:endParaRPr lang="it-IT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D241B7A-EDBE-4565-A37E-0387DF5FCA63}"/>
              </a:ext>
            </a:extLst>
          </p:cNvPr>
          <p:cNvSpPr txBox="1"/>
          <p:nvPr/>
        </p:nvSpPr>
        <p:spPr>
          <a:xfrm>
            <a:off x="6941375" y="2971800"/>
            <a:ext cx="408521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bg1"/>
                </a:solidFill>
                <a:latin typeface="+mj-lt"/>
              </a:rPr>
              <a:t>✓ </a:t>
            </a:r>
            <a:r>
              <a:rPr lang="it-IT" sz="1400" b="1" dirty="0">
                <a:solidFill>
                  <a:schemeClr val="bg1"/>
                </a:solidFill>
                <a:latin typeface="+mj-lt"/>
              </a:rPr>
              <a:t>MANUTENZIONE PROGRAMMATA INCLUSA</a:t>
            </a:r>
          </a:p>
          <a:p>
            <a:endParaRPr lang="it-IT" sz="1400" dirty="0">
              <a:solidFill>
                <a:schemeClr val="bg1"/>
              </a:solidFill>
              <a:latin typeface="+mj-lt"/>
            </a:endParaRPr>
          </a:p>
          <a:p>
            <a:r>
              <a:rPr lang="it-IT" sz="1400" b="1" dirty="0">
                <a:solidFill>
                  <a:schemeClr val="bg1"/>
                </a:solidFill>
                <a:latin typeface="+mj-lt"/>
              </a:rPr>
              <a:t>Interventi eseguiti secondo:</a:t>
            </a:r>
          </a:p>
          <a:p>
            <a:endParaRPr lang="it-IT" sz="1400" b="1" dirty="0">
              <a:solidFill>
                <a:schemeClr val="bg1"/>
              </a:solidFill>
              <a:latin typeface="+mj-lt"/>
            </a:endParaRPr>
          </a:p>
          <a:p>
            <a:r>
              <a:rPr lang="it-IT" sz="1400" b="1" dirty="0">
                <a:solidFill>
                  <a:schemeClr val="bg1"/>
                </a:solidFill>
                <a:latin typeface="+mj-lt"/>
              </a:rPr>
              <a:t>✓ Piano di Manutenzione del costruttore (OEM)</a:t>
            </a:r>
            <a:br>
              <a:rPr lang="it-IT" sz="1400" b="1" dirty="0">
                <a:solidFill>
                  <a:schemeClr val="bg1"/>
                </a:solidFill>
                <a:latin typeface="+mj-lt"/>
              </a:rPr>
            </a:br>
            <a:r>
              <a:rPr lang="it-IT" sz="1400" b="1" dirty="0">
                <a:solidFill>
                  <a:schemeClr val="bg1"/>
                </a:solidFill>
                <a:latin typeface="+mj-lt"/>
              </a:rPr>
              <a:t>✓ Contratto di Manutenzione Programmata (CMP)</a:t>
            </a:r>
            <a:br>
              <a:rPr lang="it-IT" sz="1400" b="1" dirty="0">
                <a:solidFill>
                  <a:schemeClr val="bg1"/>
                </a:solidFill>
                <a:latin typeface="+mj-lt"/>
              </a:rPr>
            </a:br>
            <a:r>
              <a:rPr lang="it-IT" sz="1400" b="1" dirty="0">
                <a:solidFill>
                  <a:schemeClr val="bg1"/>
                </a:solidFill>
                <a:latin typeface="+mj-lt"/>
              </a:rPr>
              <a:t>✓ prescrizioni FGAS</a:t>
            </a:r>
            <a:br>
              <a:rPr lang="it-IT" sz="1400" b="1" dirty="0">
                <a:solidFill>
                  <a:schemeClr val="bg1"/>
                </a:solidFill>
                <a:latin typeface="+mj-lt"/>
              </a:rPr>
            </a:br>
            <a:r>
              <a:rPr lang="it-IT" sz="1400" b="1" dirty="0">
                <a:solidFill>
                  <a:schemeClr val="bg1"/>
                </a:solidFill>
                <a:latin typeface="+mj-lt"/>
              </a:rPr>
              <a:t>✓ prescrizioni RCEE</a:t>
            </a:r>
          </a:p>
          <a:p>
            <a:endParaRPr lang="it-IT" sz="1400" b="1" dirty="0">
              <a:solidFill>
                <a:schemeClr val="bg1"/>
              </a:solidFill>
              <a:latin typeface="+mj-lt"/>
            </a:endParaRPr>
          </a:p>
          <a:p>
            <a:r>
              <a:rPr lang="it-IT" sz="1400" b="1" dirty="0">
                <a:solidFill>
                  <a:schemeClr val="bg1"/>
                </a:solidFill>
                <a:latin typeface="+mj-lt"/>
              </a:rPr>
              <a:t>Interventi effettuati da:</a:t>
            </a:r>
          </a:p>
          <a:p>
            <a:endParaRPr lang="it-IT" sz="1400" b="1" dirty="0">
              <a:solidFill>
                <a:schemeClr val="bg1"/>
              </a:solidFill>
              <a:latin typeface="+mj-lt"/>
            </a:endParaRPr>
          </a:p>
          <a:p>
            <a:r>
              <a:rPr lang="it-IT" sz="1400" b="1" dirty="0">
                <a:solidFill>
                  <a:schemeClr val="bg1"/>
                </a:solidFill>
                <a:latin typeface="+mj-lt"/>
              </a:rPr>
              <a:t>tecnici specializzati del costruttore o personale di comprovata esperienza e qualificazione tecnica.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00312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5367169" cy="2904342"/>
          </a:xfrm>
        </p:spPr>
        <p:txBody>
          <a:bodyPr rtlCol="0"/>
          <a:lstStyle>
            <a:defPPr>
              <a:defRPr lang="it-IT"/>
            </a:defPPr>
          </a:lstStyle>
          <a:p>
            <a:r>
              <a:rPr lang="it-IT" sz="1400" b="1" dirty="0"/>
              <a:t>PROTEZIONE FULL INSURANCE HVAC</a:t>
            </a:r>
            <a:br>
              <a:rPr lang="it-IT" sz="1400" b="1" dirty="0"/>
            </a:br>
            <a:br>
              <a:rPr lang="it-IT" sz="1400" b="1" dirty="0"/>
            </a:br>
            <a:r>
              <a:rPr lang="it-IT" sz="1400" b="1" dirty="0"/>
              <a:t>Copertura tecnica estesa per tutta la durata del NOG</a:t>
            </a:r>
            <a:br>
              <a:rPr lang="it-IT" sz="1400" b="1" dirty="0"/>
            </a:br>
            <a:br>
              <a:rPr lang="it-IT" sz="1400" b="1" dirty="0"/>
            </a:br>
            <a:r>
              <a:rPr lang="it-IT" sz="1400" dirty="0"/>
              <a:t>Sono inclusi:</a:t>
            </a:r>
            <a:br>
              <a:rPr lang="it-IT" sz="1400" dirty="0"/>
            </a:br>
            <a:r>
              <a:rPr lang="it-IT" sz="1400" dirty="0"/>
              <a:t>✓ ricambi macchina</a:t>
            </a:r>
            <a:br>
              <a:rPr lang="it-IT" sz="1400" dirty="0"/>
            </a:br>
            <a:r>
              <a:rPr lang="it-IT" sz="1400" dirty="0"/>
              <a:t>✓ costi di manodopera tecnica</a:t>
            </a:r>
            <a:br>
              <a:rPr lang="it-IT" sz="1400" dirty="0"/>
            </a:br>
            <a:r>
              <a:rPr lang="it-IT" sz="1400" dirty="0"/>
              <a:t>✓ trasferte tecnici specializzati</a:t>
            </a:r>
            <a:br>
              <a:rPr lang="it-IT" sz="1400" dirty="0"/>
            </a:br>
            <a:r>
              <a:rPr lang="it-IT" sz="1400" dirty="0"/>
              <a:t>✓ vitto e alloggio del personale tecnico</a:t>
            </a:r>
            <a:br>
              <a:rPr lang="it-IT" sz="1400" dirty="0"/>
            </a:br>
            <a:r>
              <a:rPr lang="it-IT" sz="1400" dirty="0"/>
              <a:t>✓ attività di ripristino funzionale dell’unità</a:t>
            </a:r>
            <a:br>
              <a:rPr lang="it-IT" sz="1400" dirty="0"/>
            </a:br>
            <a:br>
              <a:rPr lang="it-IT" sz="1400" dirty="0"/>
            </a:br>
            <a:br>
              <a:rPr lang="it-IT" sz="1400" dirty="0"/>
            </a:br>
            <a:r>
              <a:rPr lang="it-IT" sz="1400" b="1" dirty="0"/>
              <a:t>Condizione essenziale:</a:t>
            </a:r>
            <a:br>
              <a:rPr lang="it-IT" sz="1400" b="1" dirty="0"/>
            </a:br>
            <a:br>
              <a:rPr lang="it-IT" sz="1400" b="1" dirty="0"/>
            </a:br>
            <a:r>
              <a:rPr lang="it-IT" sz="1400" dirty="0"/>
              <a:t>Il programma resta valido nel rispetto del piano manutentivo condiviso e delle corrette condizioni d’utilizzo dell’impianto.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B097449-5B72-ADA0-3B2D-1CBC160D6B9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31606" y="3429000"/>
            <a:ext cx="11131475" cy="3307976"/>
          </a:xfrm>
        </p:spPr>
        <p:txBody>
          <a:bodyPr rtlCol="0">
            <a:noAutofit/>
          </a:bodyPr>
          <a:lstStyle>
            <a:defPPr>
              <a:defRPr lang="it-IT"/>
            </a:defPPr>
          </a:lstStyle>
          <a:p>
            <a:r>
              <a:rPr lang="it-IT" sz="1400" b="1" dirty="0">
                <a:latin typeface="+mj-lt"/>
              </a:rPr>
              <a:t>CONTINUITÀ OPERATIVA GARANTITA</a:t>
            </a:r>
          </a:p>
          <a:p>
            <a:r>
              <a:rPr lang="it-IT" sz="1400" b="1" dirty="0">
                <a:latin typeface="+mj-lt"/>
              </a:rPr>
              <a:t>In caso di guasto significativo: supporto tecnico qualificato entro 48 / max 72 ore</a:t>
            </a:r>
          </a:p>
          <a:p>
            <a:r>
              <a:rPr lang="it-IT" sz="1400" b="1" dirty="0">
                <a:latin typeface="+mj-lt"/>
              </a:rPr>
              <a:t>In caso di </a:t>
            </a:r>
            <a:r>
              <a:rPr lang="it-IT" sz="1400" b="1" dirty="0" err="1">
                <a:latin typeface="+mj-lt"/>
              </a:rPr>
              <a:t>failure</a:t>
            </a:r>
            <a:r>
              <a:rPr lang="it-IT" sz="1400" b="1" dirty="0">
                <a:latin typeface="+mj-lt"/>
              </a:rPr>
              <a:t> rilevante dell’unità:</a:t>
            </a:r>
          </a:p>
          <a:p>
            <a:r>
              <a:rPr lang="it-IT" sz="1400" b="1" dirty="0">
                <a:latin typeface="+mj-lt"/>
              </a:rPr>
              <a:t>✓ intervento tecnico specialistico on-site per analisi / riparazione del guasto</a:t>
            </a:r>
          </a:p>
          <a:p>
            <a:r>
              <a:rPr lang="it-IT" sz="1400" b="1" dirty="0">
                <a:latin typeface="+mj-lt"/>
              </a:rPr>
              <a:t>✓ supervisione remota integrata durante l’orario d’ufficio e tramite applicazione Bluetooth, per supporto alla risoluzione rapida delle anomalie e/o organizzazione immediata dell’intervento con comunicazione del giorno esatto di presenza, in caso di effettiva necessità</a:t>
            </a:r>
          </a:p>
          <a:p>
            <a:r>
              <a:rPr lang="it-IT" sz="1400" b="1" dirty="0">
                <a:latin typeface="+mj-lt"/>
              </a:rPr>
              <a:t>✓ in caso di indisponibilità del ricambio in tempi tecnicamente congrui, con riduzione della capacità frigorifera o termica ≥ 50%, potranno essere valutati congiuntamente servizi compensativi di continuità operativa, inclusa la fornitura temporanea di unità integrativa, ove tecnicamente applicabile</a:t>
            </a:r>
          </a:p>
          <a:p>
            <a:r>
              <a:rPr lang="it-IT" sz="1100" i="1" dirty="0">
                <a:latin typeface="+mj-lt"/>
              </a:rPr>
              <a:t>(previa verifica tecnica e logistica del sito di installazione)</a:t>
            </a:r>
            <a:endParaRPr lang="it-IT" sz="1100" dirty="0">
              <a:latin typeface="+mj-lt"/>
            </a:endParaRP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1FC7B50-71A6-D8BE-C032-5EB4CF5706D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27358" y="1030940"/>
            <a:ext cx="4481302" cy="2151531"/>
          </a:xfrm>
        </p:spPr>
        <p:txBody>
          <a:bodyPr rtlCol="0">
            <a:noAutofit/>
          </a:bodyPr>
          <a:lstStyle>
            <a:defPPr>
              <a:defRPr lang="it-IT"/>
            </a:defPPr>
          </a:lstStyle>
          <a:p>
            <a:r>
              <a:rPr lang="it-IT" sz="1400" b="1" dirty="0">
                <a:latin typeface="+mj-lt"/>
              </a:rPr>
              <a:t>COSA NON È INCLUSO</a:t>
            </a:r>
          </a:p>
          <a:p>
            <a:r>
              <a:rPr lang="it-IT" sz="1400" b="1" dirty="0">
                <a:latin typeface="+mj-lt"/>
              </a:rPr>
              <a:t>Il programma NOG non comprende:</a:t>
            </a:r>
          </a:p>
          <a:p>
            <a:r>
              <a:rPr lang="it-IT" sz="1400" b="1" dirty="0">
                <a:latin typeface="+mj-lt"/>
              </a:rPr>
              <a:t>✕ negligenza o uso improprio del macchinario</a:t>
            </a:r>
            <a:br>
              <a:rPr lang="it-IT" sz="1400" b="1" dirty="0">
                <a:latin typeface="+mj-lt"/>
              </a:rPr>
            </a:br>
            <a:r>
              <a:rPr lang="it-IT" sz="1400" b="1" dirty="0">
                <a:latin typeface="+mj-lt"/>
              </a:rPr>
              <a:t>✕ impieghi fuori specifica tecnica</a:t>
            </a:r>
            <a:br>
              <a:rPr lang="it-IT" sz="1400" b="1" dirty="0">
                <a:latin typeface="+mj-lt"/>
              </a:rPr>
            </a:br>
            <a:r>
              <a:rPr lang="it-IT" sz="1400" b="1" dirty="0">
                <a:latin typeface="+mj-lt"/>
              </a:rPr>
              <a:t>✕ trasporto fino a destino</a:t>
            </a:r>
            <a:br>
              <a:rPr lang="it-IT" sz="1400" b="1" dirty="0">
                <a:latin typeface="+mj-lt"/>
              </a:rPr>
            </a:br>
            <a:r>
              <a:rPr lang="it-IT" sz="1400" b="1" dirty="0">
                <a:latin typeface="+mj-lt"/>
              </a:rPr>
              <a:t>✕ sollevamenti, </a:t>
            </a:r>
            <a:r>
              <a:rPr lang="it-IT" sz="1400" b="1" dirty="0" err="1">
                <a:latin typeface="+mj-lt"/>
              </a:rPr>
              <a:t>gruaggi</a:t>
            </a:r>
            <a:r>
              <a:rPr lang="it-IT" sz="1400" b="1" dirty="0">
                <a:latin typeface="+mj-lt"/>
              </a:rPr>
              <a:t> e posizionamenti speciali</a:t>
            </a:r>
            <a:br>
              <a:rPr lang="it-IT" sz="1400" b="1" dirty="0">
                <a:latin typeface="+mj-lt"/>
              </a:rPr>
            </a:br>
            <a:r>
              <a:rPr lang="it-IT" sz="1400" b="1" dirty="0">
                <a:latin typeface="+mj-lt"/>
              </a:rPr>
              <a:t>✕ movimentazioni pesanti di componentistica</a:t>
            </a:r>
          </a:p>
        </p:txBody>
      </p:sp>
    </p:spTree>
    <p:extLst>
      <p:ext uri="{BB962C8B-B14F-4D97-AF65-F5344CB8AC3E}">
        <p14:creationId xmlns:p14="http://schemas.microsoft.com/office/powerpoint/2010/main" val="888484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1" y="257471"/>
            <a:ext cx="5277522" cy="1607188"/>
          </a:xfrm>
        </p:spPr>
        <p:txBody>
          <a:bodyPr rtlCol="0"/>
          <a:lstStyle>
            <a:defPPr>
              <a:defRPr lang="it-IT"/>
            </a:defPPr>
          </a:lstStyle>
          <a:p>
            <a:r>
              <a:rPr lang="it-IT" sz="1400" b="1" dirty="0"/>
              <a:t>A FINE NOLEGGIO: DECIDI TU</a:t>
            </a:r>
            <a:br>
              <a:rPr lang="it-IT" sz="1400" b="1" dirty="0"/>
            </a:br>
            <a:br>
              <a:rPr lang="it-IT" sz="1400" b="1" dirty="0"/>
            </a:br>
            <a:r>
              <a:rPr lang="it-IT" sz="1400" b="1" dirty="0"/>
              <a:t>1. RISCATTO AGEVOLATO</a:t>
            </a:r>
            <a:br>
              <a:rPr lang="it-IT" sz="1400" b="1" dirty="0"/>
            </a:br>
            <a:r>
              <a:rPr lang="it-IT" sz="1400" dirty="0"/>
              <a:t>Possibilità di acquisire il macchinario a valore residuo favorevole.</a:t>
            </a:r>
            <a:br>
              <a:rPr lang="it-IT" sz="1400" dirty="0"/>
            </a:br>
            <a:br>
              <a:rPr lang="it-IT" sz="1400" dirty="0"/>
            </a:br>
            <a:r>
              <a:rPr lang="it-IT" sz="1400" b="1" dirty="0"/>
              <a:t>2. RINNOVO TECNOLOGICO</a:t>
            </a:r>
            <a:br>
              <a:rPr lang="it-IT" sz="1400" b="1" dirty="0"/>
            </a:br>
            <a:r>
              <a:rPr lang="it-IT" sz="1400" dirty="0"/>
              <a:t>Nuova unità HVAC aggiornata e ridimensionata sulle reali esigenze impiantistiche.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4361" y="2483224"/>
            <a:ext cx="5277522" cy="3658675"/>
          </a:xfrm>
        </p:spPr>
        <p:txBody>
          <a:bodyPr rtlCol="0">
            <a:normAutofit/>
          </a:bodyPr>
          <a:lstStyle>
            <a:defPPr>
              <a:defRPr lang="it-IT"/>
            </a:defPPr>
          </a:lstStyle>
          <a:p>
            <a:pPr marL="0" indent="0">
              <a:buNone/>
            </a:pPr>
            <a:r>
              <a:rPr lang="it-IT" dirty="0">
                <a:latin typeface="+mj-lt"/>
              </a:rPr>
              <a:t>HVAC senza imprevisti</a:t>
            </a:r>
          </a:p>
          <a:p>
            <a:pPr marL="0" indent="0">
              <a:buNone/>
            </a:pPr>
            <a:r>
              <a:rPr lang="it-IT" dirty="0">
                <a:latin typeface="+mj-lt"/>
              </a:rPr>
              <a:t>Tecnologia nuova, manutenzione inclusa e continuità garantita.</a:t>
            </a:r>
          </a:p>
          <a:p>
            <a:pPr marL="0" indent="0">
              <a:buNone/>
            </a:pPr>
            <a:r>
              <a:rPr lang="it-IT" dirty="0">
                <a:latin typeface="+mj-lt"/>
              </a:rPr>
              <a:t>Richiedi una simulazione tecnico-economica del tuo piano NOG.</a:t>
            </a:r>
          </a:p>
          <a:p>
            <a:pPr marL="3602736" lvl="8" indent="0">
              <a:buNone/>
            </a:pPr>
            <a:endParaRPr lang="it-IT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rtl="0">
              <a:buNone/>
            </a:pP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igura a mano libera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  <p:sp>
          <p:nvSpPr>
            <p:cNvPr id="21" name="Figura a mano libera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  <p:sp>
          <p:nvSpPr>
            <p:cNvPr id="22" name="Figura a mano libera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it-IT"/>
              </a:defPPr>
            </a:lstStyle>
            <a:p>
              <a:pPr rtl="0"/>
              <a:endParaRPr lang="it-IT" dirty="0"/>
            </a:p>
          </p:txBody>
        </p:sp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78CACDE-3B7B-442B-B3F5-819A0C3A4FCB}"/>
              </a:ext>
            </a:extLst>
          </p:cNvPr>
          <p:cNvSpPr txBox="1"/>
          <p:nvPr/>
        </p:nvSpPr>
        <p:spPr>
          <a:xfrm>
            <a:off x="6953032" y="4563064"/>
            <a:ext cx="36396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chemeClr val="bg1"/>
                </a:solidFill>
                <a:latin typeface="+mj-lt"/>
              </a:rPr>
              <a:t>Grazie</a:t>
            </a:r>
            <a:endParaRPr lang="it-IT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D241B7A-EDBE-4565-A37E-0387DF5FCA63}"/>
              </a:ext>
            </a:extLst>
          </p:cNvPr>
          <p:cNvSpPr txBox="1"/>
          <p:nvPr/>
        </p:nvSpPr>
        <p:spPr>
          <a:xfrm>
            <a:off x="6953032" y="4935070"/>
            <a:ext cx="408521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1100" b="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Luca Fumis</a:t>
            </a:r>
            <a:endParaRPr lang="it-IT" sz="1100" b="0" i="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it-IT" sz="1100" b="1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LFD – Consulenze Tecniche Industriali</a:t>
            </a:r>
            <a:br>
              <a:rPr lang="it-IT" sz="1100" b="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11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Via Staranzano 41 B – 34077 Ronchi dei Legionari (GO)</a:t>
            </a:r>
          </a:p>
          <a:p>
            <a:pPr algn="l"/>
            <a:r>
              <a:rPr lang="it-IT" sz="11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Codice Fiscale FMSLCU77L08F356W – Partita IVA 01287860314</a:t>
            </a:r>
          </a:p>
          <a:p>
            <a:pPr algn="l"/>
            <a:r>
              <a:rPr lang="it-IT" sz="11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T. +39 333 4479684 - e-mail: </a:t>
            </a:r>
            <a:r>
              <a:rPr lang="it-IT" sz="1100" b="0" i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consulenze@lfdindustriali.it</a:t>
            </a:r>
            <a:endParaRPr lang="it-IT" sz="1100" b="0" i="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it-IT" sz="11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PEC: luca.fumis@pec.it</a:t>
            </a:r>
          </a:p>
          <a:p>
            <a:pPr algn="l"/>
            <a:r>
              <a:rPr lang="it-IT" sz="11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Codice Univoco SDI: W7YVJK9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41979251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zata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332794_TF78853419_Win32" id="{3ED6E92A-08EA-49C8-8CDD-3C359BC72750}" vid="{18A8D122-DF74-4B77-85CD-55A103CD41CE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2DB9E12-8AC3-4138-BF4D-720A5525AB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21FFAC0-05A2-416A-B06C-C248395482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4B194E-8B30-4377-8C59-ECFB902D2A2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Presentazione annuale geometrica</Template>
  <TotalTime>182</TotalTime>
  <Words>523</Words>
  <Application>Microsoft Office PowerPoint</Application>
  <PresentationFormat>Widescreen</PresentationFormat>
  <Paragraphs>49</Paragraphs>
  <Slides>3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8" baseType="lpstr">
      <vt:lpstr>Arial</vt:lpstr>
      <vt:lpstr>Calibri</vt:lpstr>
      <vt:lpstr>Franklin Gothic Book</vt:lpstr>
      <vt:lpstr>Franklin Gothic Demi</vt:lpstr>
      <vt:lpstr>Personalizzata</vt:lpstr>
      <vt:lpstr>NOG – NOLEGGIO OPERATIVO GARANTITO HVAC  Continuità operativa. Costi certi. Nessuna sorpresa.  Per gruppi frigoriferi e pompe di calore industriali di NUOVA PRODUZIONE</vt:lpstr>
      <vt:lpstr>PROTEZIONE FULL INSURANCE HVAC  Copertura tecnica estesa per tutta la durata del NOG  Sono inclusi: ✓ ricambi macchina ✓ costi di manodopera tecnica ✓ trasferte tecnici specializzati ✓ vitto e alloggio del personale tecnico ✓ attività di ripristino funzionale dell’unità   Condizione essenziale:  Il programma resta valido nel rispetto del piano manutentivo condiviso e delle corrette condizioni d’utilizzo dell’impianto.</vt:lpstr>
      <vt:lpstr>A FINE NOLEGGIO: DECIDI TU  1. RISCATTO AGEVOLATO Possibilità di acquisire il macchinario a valore residuo favorevole.  2. RINNOVO TECNOLOGICO Nuova unità HVAC aggiornata e ridimensionata sulle reali esigenze impiantistiche.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NOG Noleggio Operativo Garantito  Presentazione   Possibili applicazioni HVAC a medio/lungo termine  Chiller | Pompe di calore | Industria | Terziario  Spunti per un confronto strategico </dc:title>
  <dc:creator>Luca Fumis</dc:creator>
  <cp:lastModifiedBy>Luca Fumis</cp:lastModifiedBy>
  <cp:revision>12</cp:revision>
  <dcterms:created xsi:type="dcterms:W3CDTF">2026-05-12T17:10:30Z</dcterms:created>
  <dcterms:modified xsi:type="dcterms:W3CDTF">2026-05-22T16:07:06Z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